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6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BDD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640256" y="-329741"/>
            <a:ext cx="6815800" cy="6815800"/>
            <a:chOff x="5640256" y="-329741"/>
            <a:chExt cx="6815800" cy="68158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40256" y="-329741"/>
              <a:ext cx="6815800" cy="6815800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7422" y="1435451"/>
            <a:ext cx="8039186" cy="391287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64184" y="1230479"/>
            <a:ext cx="9662074" cy="1018217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3068" y="4502002"/>
            <a:ext cx="5696032" cy="57385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472662" y="831692"/>
            <a:ext cx="3904762" cy="5654367"/>
            <a:chOff x="472662" y="831692"/>
            <a:chExt cx="3904762" cy="565436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2662" y="831692"/>
              <a:ext cx="3904762" cy="565436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828287" y="501083"/>
            <a:ext cx="1752856" cy="1752856"/>
            <a:chOff x="3828287" y="501083"/>
            <a:chExt cx="1752856" cy="1752856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3828287" y="501083"/>
              <a:ext cx="1752856" cy="1752856"/>
              <a:chOff x="3828287" y="501083"/>
              <a:chExt cx="1752856" cy="1752856"/>
            </a:xfrm>
          </p:grpSpPr>
          <p:grpSp>
            <p:nvGrpSpPr>
              <p:cNvPr id="1005" name="그룹 1005"/>
              <p:cNvGrpSpPr/>
              <p:nvPr/>
            </p:nvGrpSpPr>
            <p:grpSpPr>
              <a:xfrm>
                <a:off x="3828287" y="501083"/>
                <a:ext cx="1752856" cy="1752856"/>
                <a:chOff x="3828287" y="501083"/>
                <a:chExt cx="1752856" cy="1752856"/>
              </a:xfrm>
            </p:grpSpPr>
            <p:pic>
              <p:nvPicPr>
                <p:cNvPr id="14" name="Object 13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3828287" y="501083"/>
                  <a:ext cx="1752856" cy="1752856"/>
                </a:xfrm>
                <a:prstGeom prst="rect">
                  <a:avLst/>
                </a:prstGeom>
              </p:spPr>
            </p:pic>
          </p:grpSp>
          <p:grpSp>
            <p:nvGrpSpPr>
              <p:cNvPr id="1006" name="그룹 1006"/>
              <p:cNvGrpSpPr/>
              <p:nvPr/>
            </p:nvGrpSpPr>
            <p:grpSpPr>
              <a:xfrm>
                <a:off x="4018180" y="690976"/>
                <a:ext cx="1373070" cy="1373070"/>
                <a:chOff x="4018180" y="690976"/>
                <a:chExt cx="1373070" cy="1373070"/>
              </a:xfrm>
            </p:grpSpPr>
            <p:pic>
              <p:nvPicPr>
                <p:cNvPr id="17" name="Object 16"/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>
                  <a:off x="4018180" y="690976"/>
                  <a:ext cx="1373070" cy="1373070"/>
                </a:xfrm>
                <a:prstGeom prst="rect">
                  <a:avLst/>
                </a:prstGeom>
              </p:spPr>
            </p:pic>
          </p:grpSp>
          <p:grpSp>
            <p:nvGrpSpPr>
              <p:cNvPr id="1007" name="그룹 1007"/>
              <p:cNvGrpSpPr/>
              <p:nvPr/>
            </p:nvGrpSpPr>
            <p:grpSpPr>
              <a:xfrm>
                <a:off x="4262849" y="910082"/>
                <a:ext cx="906515" cy="906515"/>
                <a:chOff x="4262849" y="910082"/>
                <a:chExt cx="906515" cy="906515"/>
              </a:xfrm>
            </p:grpSpPr>
            <p:pic>
              <p:nvPicPr>
                <p:cNvPr id="20" name="Object 19"/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4262849" y="910082"/>
                  <a:ext cx="906515" cy="906515"/>
                </a:xfrm>
                <a:prstGeom prst="rect">
                  <a:avLst/>
                </a:prstGeom>
              </p:spPr>
            </p:pic>
          </p:grpSp>
        </p:grpSp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30426" y="1070740"/>
              <a:ext cx="1496129" cy="755938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96616" y="1310116"/>
            <a:ext cx="2604440" cy="688459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02468" y="3620780"/>
            <a:ext cx="3445151" cy="2583863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65396" y="2172373"/>
            <a:ext cx="3339519" cy="1117196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882186" y="2096020"/>
            <a:ext cx="3085714" cy="13120"/>
            <a:chOff x="882186" y="2096020"/>
            <a:chExt cx="3085714" cy="13120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82186" y="2096020"/>
              <a:ext cx="3085714" cy="13120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909351" y="559230"/>
            <a:ext cx="3904762" cy="5654367"/>
            <a:chOff x="13909351" y="559230"/>
            <a:chExt cx="3904762" cy="5654367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909351" y="559230"/>
              <a:ext cx="3904762" cy="5654367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267802" y="1125881"/>
            <a:ext cx="3144792" cy="688459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4302096" y="1899915"/>
            <a:ext cx="3160215" cy="1117196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4318875" y="1823559"/>
            <a:ext cx="3085714" cy="13120"/>
            <a:chOff x="14318875" y="1823559"/>
            <a:chExt cx="3085714" cy="13120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318875" y="1823559"/>
              <a:ext cx="3085714" cy="13120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377238" y="608925"/>
            <a:ext cx="1752856" cy="1752856"/>
            <a:chOff x="12377238" y="608925"/>
            <a:chExt cx="1752856" cy="1752856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12377238" y="608925"/>
              <a:ext cx="1752856" cy="1752856"/>
              <a:chOff x="12377238" y="608925"/>
              <a:chExt cx="1752856" cy="1752856"/>
            </a:xfrm>
          </p:grpSpPr>
          <p:grpSp>
            <p:nvGrpSpPr>
              <p:cNvPr id="1013" name="그룹 1013"/>
              <p:cNvGrpSpPr/>
              <p:nvPr/>
            </p:nvGrpSpPr>
            <p:grpSpPr>
              <a:xfrm>
                <a:off x="12377238" y="608925"/>
                <a:ext cx="1752856" cy="1752856"/>
                <a:chOff x="12377238" y="608925"/>
                <a:chExt cx="1752856" cy="1752856"/>
              </a:xfrm>
            </p:grpSpPr>
            <p:pic>
              <p:nvPicPr>
                <p:cNvPr id="42" name="Object 41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12377238" y="608925"/>
                  <a:ext cx="1752856" cy="1752856"/>
                </a:xfrm>
                <a:prstGeom prst="rect">
                  <a:avLst/>
                </a:prstGeom>
              </p:spPr>
            </p:pic>
          </p:grpSp>
          <p:grpSp>
            <p:nvGrpSpPr>
              <p:cNvPr id="1014" name="그룹 1014"/>
              <p:cNvGrpSpPr/>
              <p:nvPr/>
            </p:nvGrpSpPr>
            <p:grpSpPr>
              <a:xfrm>
                <a:off x="12567131" y="798817"/>
                <a:ext cx="1373070" cy="1373070"/>
                <a:chOff x="12567131" y="798817"/>
                <a:chExt cx="1373070" cy="1373070"/>
              </a:xfrm>
            </p:grpSpPr>
            <p:pic>
              <p:nvPicPr>
                <p:cNvPr id="45" name="Object 44"/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>
                  <a:off x="12567131" y="798817"/>
                  <a:ext cx="1373070" cy="1373070"/>
                </a:xfrm>
                <a:prstGeom prst="rect">
                  <a:avLst/>
                </a:prstGeom>
              </p:spPr>
            </p:pic>
          </p:grpSp>
          <p:grpSp>
            <p:nvGrpSpPr>
              <p:cNvPr id="1015" name="그룹 1015"/>
              <p:cNvGrpSpPr/>
              <p:nvPr/>
            </p:nvGrpSpPr>
            <p:grpSpPr>
              <a:xfrm>
                <a:off x="12811800" y="1017924"/>
                <a:ext cx="906515" cy="906515"/>
                <a:chOff x="12811800" y="1017924"/>
                <a:chExt cx="906515" cy="906515"/>
              </a:xfrm>
            </p:grpSpPr>
            <p:pic>
              <p:nvPicPr>
                <p:cNvPr id="48" name="Object 47"/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12811800" y="1017924"/>
                  <a:ext cx="906515" cy="906515"/>
                </a:xfrm>
                <a:prstGeom prst="rect">
                  <a:avLst/>
                </a:prstGeom>
              </p:spPr>
            </p:pic>
          </p:grpSp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640854" y="1165954"/>
              <a:ext cx="1474700" cy="736891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4697548" y="6953367"/>
            <a:ext cx="8890618" cy="2883657"/>
            <a:chOff x="4697548" y="6953367"/>
            <a:chExt cx="8890618" cy="2883657"/>
          </a:xfrm>
        </p:grpSpPr>
        <p:grpSp>
          <p:nvGrpSpPr>
            <p:cNvPr id="1017" name="그룹 1017"/>
            <p:cNvGrpSpPr/>
            <p:nvPr/>
          </p:nvGrpSpPr>
          <p:grpSpPr>
            <a:xfrm>
              <a:off x="6057271" y="6953367"/>
              <a:ext cx="7530895" cy="2883657"/>
              <a:chOff x="6057271" y="6953367"/>
              <a:chExt cx="7530895" cy="2883657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6057271" y="6953367"/>
                <a:ext cx="7530895" cy="2883657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4697548" y="7543398"/>
              <a:ext cx="1752856" cy="1752856"/>
              <a:chOff x="4697548" y="7543398"/>
              <a:chExt cx="1752856" cy="1752856"/>
            </a:xfrm>
          </p:grpSpPr>
          <p:grpSp>
            <p:nvGrpSpPr>
              <p:cNvPr id="1019" name="그룹 1019"/>
              <p:cNvGrpSpPr/>
              <p:nvPr/>
            </p:nvGrpSpPr>
            <p:grpSpPr>
              <a:xfrm>
                <a:off x="4697548" y="7543398"/>
                <a:ext cx="1752856" cy="1752856"/>
                <a:chOff x="4697548" y="7543398"/>
                <a:chExt cx="1752856" cy="1752856"/>
              </a:xfrm>
            </p:grpSpPr>
            <p:grpSp>
              <p:nvGrpSpPr>
                <p:cNvPr id="1020" name="그룹 1020"/>
                <p:cNvGrpSpPr/>
                <p:nvPr/>
              </p:nvGrpSpPr>
              <p:grpSpPr>
                <a:xfrm>
                  <a:off x="4697548" y="7543398"/>
                  <a:ext cx="1752856" cy="1752856"/>
                  <a:chOff x="4697548" y="7543398"/>
                  <a:chExt cx="1752856" cy="1752856"/>
                </a:xfrm>
              </p:grpSpPr>
              <p:pic>
                <p:nvPicPr>
                  <p:cNvPr id="60" name="Object 59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4697548" y="7543398"/>
                    <a:ext cx="1752856" cy="1752856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21" name="그룹 1021"/>
                <p:cNvGrpSpPr/>
                <p:nvPr/>
              </p:nvGrpSpPr>
              <p:grpSpPr>
                <a:xfrm>
                  <a:off x="4887441" y="7733290"/>
                  <a:ext cx="1373070" cy="1373070"/>
                  <a:chOff x="4887441" y="7733290"/>
                  <a:chExt cx="1373070" cy="1373070"/>
                </a:xfrm>
              </p:grpSpPr>
              <p:pic>
                <p:nvPicPr>
                  <p:cNvPr id="63" name="Object 62"/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4887441" y="7733290"/>
                    <a:ext cx="1373070" cy="137307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22" name="그룹 1022"/>
                <p:cNvGrpSpPr/>
                <p:nvPr/>
              </p:nvGrpSpPr>
              <p:grpSpPr>
                <a:xfrm>
                  <a:off x="5131353" y="7951820"/>
                  <a:ext cx="906515" cy="906515"/>
                  <a:chOff x="5131353" y="7951820"/>
                  <a:chExt cx="906515" cy="906515"/>
                </a:xfrm>
              </p:grpSpPr>
              <p:pic>
                <p:nvPicPr>
                  <p:cNvPr id="66" name="Object 65"/>
                  <p:cNvPicPr>
                    <a:picLocks noChangeAspect="1"/>
                  </p:cNvPicPr>
                  <p:nvPr/>
                </p:nvPicPr>
                <p:blipFill>
                  <a:blip r:embed="rId9" cstate="print"/>
                  <a:stretch>
                    <a:fillRect/>
                  </a:stretch>
                </p:blipFill>
                <p:spPr>
                  <a:xfrm>
                    <a:off x="5131353" y="7951820"/>
                    <a:ext cx="906515" cy="906515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69" name="Object 68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4887310" y="8113058"/>
                <a:ext cx="1448510" cy="736891"/>
              </a:xfrm>
              <a:prstGeom prst="rect">
                <a:avLst/>
              </a:prstGeom>
            </p:spPr>
          </p:pic>
        </p:grpSp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370402" y="7463402"/>
              <a:ext cx="2904125" cy="688459"/>
            </a:xfrm>
            <a:prstGeom prst="rect">
              <a:avLst/>
            </a:prstGeom>
          </p:spPr>
        </p:pic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01058" y="8361577"/>
              <a:ext cx="2360500" cy="1117195"/>
            </a:xfrm>
            <a:prstGeom prst="rect">
              <a:avLst/>
            </a:prstGeom>
          </p:spPr>
        </p:pic>
        <p:grpSp>
          <p:nvGrpSpPr>
            <p:cNvPr id="1023" name="그룹 1023"/>
            <p:cNvGrpSpPr/>
            <p:nvPr/>
          </p:nvGrpSpPr>
          <p:grpSpPr>
            <a:xfrm>
              <a:off x="6546799" y="8285215"/>
              <a:ext cx="3085714" cy="13120"/>
              <a:chOff x="6546799" y="8285215"/>
              <a:chExt cx="3085714" cy="13120"/>
            </a:xfrm>
          </p:grpSpPr>
          <p:pic>
            <p:nvPicPr>
              <p:cNvPr id="74" name="Object 73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6546799" y="8285215"/>
                <a:ext cx="3085714" cy="13120"/>
              </a:xfrm>
              <a:prstGeom prst="rect">
                <a:avLst/>
              </a:prstGeom>
            </p:spPr>
          </p:pic>
        </p:grpSp>
        <p:pic>
          <p:nvPicPr>
            <p:cNvPr id="76" name="Object 75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843378" y="7154639"/>
              <a:ext cx="3445151" cy="2583863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15465307" y="7629890"/>
            <a:ext cx="2820407" cy="2820407"/>
            <a:chOff x="15465307" y="7629890"/>
            <a:chExt cx="2820407" cy="2820407"/>
          </a:xfrm>
        </p:grpSpPr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5465307" y="7629890"/>
              <a:ext cx="2820407" cy="2820407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181284" y="7985052"/>
            <a:ext cx="3114264" cy="2300662"/>
            <a:chOff x="181284" y="7985052"/>
            <a:chExt cx="3114264" cy="2300662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81284" y="7985052"/>
              <a:ext cx="3114264" cy="2300662"/>
            </a:xfrm>
            <a:prstGeom prst="rect">
              <a:avLst/>
            </a:prstGeom>
          </p:spPr>
        </p:pic>
      </p:grpSp>
      <p:pic>
        <p:nvPicPr>
          <p:cNvPr id="84" name="Object 83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 rot="3300000">
            <a:off x="14320695" y="3471593"/>
            <a:ext cx="3309396" cy="2532128"/>
          </a:xfrm>
          <a:prstGeom prst="rect">
            <a:avLst/>
          </a:prstGeom>
        </p:spPr>
      </p:pic>
      <p:pic>
        <p:nvPicPr>
          <p:cNvPr id="85" name="Object 84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6894278" y="5501783"/>
            <a:ext cx="519859" cy="500555"/>
          </a:xfrm>
          <a:prstGeom prst="rect">
            <a:avLst/>
          </a:prstGeom>
        </p:spPr>
      </p:pic>
      <p:pic>
        <p:nvPicPr>
          <p:cNvPr id="86" name="Object 85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4160658" y="4642531"/>
            <a:ext cx="587278" cy="608631"/>
          </a:xfrm>
          <a:prstGeom prst="rect">
            <a:avLst/>
          </a:prstGeom>
        </p:spPr>
      </p:pic>
      <p:pic>
        <p:nvPicPr>
          <p:cNvPr id="87" name="Object 86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4499154" y="3352706"/>
            <a:ext cx="731726" cy="458202"/>
          </a:xfrm>
          <a:prstGeom prst="rect">
            <a:avLst/>
          </a:prstGeom>
        </p:spPr>
      </p:pic>
      <p:pic>
        <p:nvPicPr>
          <p:cNvPr id="88" name="Object 87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16818088" y="3384940"/>
            <a:ext cx="898650" cy="5269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jay</cp:lastModifiedBy>
  <cp:revision>2</cp:revision>
  <dcterms:created xsi:type="dcterms:W3CDTF">2023-07-24T10:24:31Z</dcterms:created>
  <dcterms:modified xsi:type="dcterms:W3CDTF">2023-07-24T01:26:31Z</dcterms:modified>
</cp:coreProperties>
</file>