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2" autoAdjust="0"/>
    <p:restoredTop sz="94660"/>
  </p:normalViewPr>
  <p:slideViewPr>
    <p:cSldViewPr snapToGrid="0">
      <p:cViewPr varScale="1">
        <p:scale>
          <a:sx n="85" d="100"/>
          <a:sy n="85" d="100"/>
        </p:scale>
        <p:origin x="12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621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9476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2063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8499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5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2311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9352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8647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1027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816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045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282D1-800F-49A4-BD45-F3A6BA8B10F4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F6B73-89CE-4F5D-8BC6-6D262C0BA8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76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55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147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110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889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083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" y="0"/>
            <a:ext cx="12187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523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" y="0"/>
            <a:ext cx="12187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51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2</cp:revision>
  <dcterms:created xsi:type="dcterms:W3CDTF">2024-03-13T02:20:21Z</dcterms:created>
  <dcterms:modified xsi:type="dcterms:W3CDTF">2024-05-29T06:23:58Z</dcterms:modified>
</cp:coreProperties>
</file>