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351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</Words>
  <Application>Microsoft Office PowerPoint</Application>
  <PresentationFormat>사용자 지정</PresentationFormat>
  <Paragraphs>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Theme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jay</cp:lastModifiedBy>
  <cp:revision>1</cp:revision>
  <dcterms:created xsi:type="dcterms:W3CDTF">2022-07-22T06:44:54Z</dcterms:created>
  <dcterms:modified xsi:type="dcterms:W3CDTF">2022-07-22T06:53:28Z</dcterms:modified>
</cp:coreProperties>
</file>