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12" autoAdjust="0"/>
    <p:restoredTop sz="94660"/>
  </p:normalViewPr>
  <p:slideViewPr>
    <p:cSldViewPr snapToGrid="0">
      <p:cViewPr varScale="1">
        <p:scale>
          <a:sx n="85" d="100"/>
          <a:sy n="85" d="100"/>
        </p:scale>
        <p:origin x="126" y="3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087B7E-1FB0-4A9D-98CF-D66A74B0BE4E}" type="datetimeFigureOut">
              <a:rPr lang="ko-KR" altLang="en-US" smtClean="0"/>
              <a:t>2023-01-20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21357-8908-4886-AED9-696BB9155C9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462500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087B7E-1FB0-4A9D-98CF-D66A74B0BE4E}" type="datetimeFigureOut">
              <a:rPr lang="ko-KR" altLang="en-US" smtClean="0"/>
              <a:t>2023-01-20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21357-8908-4886-AED9-696BB9155C9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425824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087B7E-1FB0-4A9D-98CF-D66A74B0BE4E}" type="datetimeFigureOut">
              <a:rPr lang="ko-KR" altLang="en-US" smtClean="0"/>
              <a:t>2023-01-20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21357-8908-4886-AED9-696BB9155C9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526249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087B7E-1FB0-4A9D-98CF-D66A74B0BE4E}" type="datetimeFigureOut">
              <a:rPr lang="ko-KR" altLang="en-US" smtClean="0"/>
              <a:t>2023-01-20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21357-8908-4886-AED9-696BB9155C9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616039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087B7E-1FB0-4A9D-98CF-D66A74B0BE4E}" type="datetimeFigureOut">
              <a:rPr lang="ko-KR" altLang="en-US" smtClean="0"/>
              <a:t>2023-01-20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21357-8908-4886-AED9-696BB9155C9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240312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087B7E-1FB0-4A9D-98CF-D66A74B0BE4E}" type="datetimeFigureOut">
              <a:rPr lang="ko-KR" altLang="en-US" smtClean="0"/>
              <a:t>2023-01-20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21357-8908-4886-AED9-696BB9155C9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158804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087B7E-1FB0-4A9D-98CF-D66A74B0BE4E}" type="datetimeFigureOut">
              <a:rPr lang="ko-KR" altLang="en-US" smtClean="0"/>
              <a:t>2023-01-20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21357-8908-4886-AED9-696BB9155C9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105099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087B7E-1FB0-4A9D-98CF-D66A74B0BE4E}" type="datetimeFigureOut">
              <a:rPr lang="ko-KR" altLang="en-US" smtClean="0"/>
              <a:t>2023-01-20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21357-8908-4886-AED9-696BB9155C9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99696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087B7E-1FB0-4A9D-98CF-D66A74B0BE4E}" type="datetimeFigureOut">
              <a:rPr lang="ko-KR" altLang="en-US" smtClean="0"/>
              <a:t>2023-01-20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21357-8908-4886-AED9-696BB9155C9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178585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087B7E-1FB0-4A9D-98CF-D66A74B0BE4E}" type="datetimeFigureOut">
              <a:rPr lang="ko-KR" altLang="en-US" smtClean="0"/>
              <a:t>2023-01-20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21357-8908-4886-AED9-696BB9155C9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083659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087B7E-1FB0-4A9D-98CF-D66A74B0BE4E}" type="datetimeFigureOut">
              <a:rPr lang="ko-KR" altLang="en-US" smtClean="0"/>
              <a:t>2023-01-20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21357-8908-4886-AED9-696BB9155C9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730564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087B7E-1FB0-4A9D-98CF-D66A74B0BE4E}" type="datetimeFigureOut">
              <a:rPr lang="ko-KR" altLang="en-US" smtClean="0"/>
              <a:t>2023-01-20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A21357-8908-4886-AED9-696BB9155C9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79331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5" y="0"/>
            <a:ext cx="1218963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35470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5" y="0"/>
            <a:ext cx="1218963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9419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5" y="0"/>
            <a:ext cx="1218963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922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5" y="0"/>
            <a:ext cx="1218963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73067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5" y="0"/>
            <a:ext cx="1218963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09298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5" y="0"/>
            <a:ext cx="1218963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35539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57"/>
            <a:ext cx="12192000" cy="6856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23586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57"/>
            <a:ext cx="12192000" cy="6856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25268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57"/>
            <a:ext cx="12192000" cy="6856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51411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5" y="0"/>
            <a:ext cx="1218963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94568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5" y="0"/>
            <a:ext cx="1218963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793890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5" y="0"/>
            <a:ext cx="1218963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53021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5" y="0"/>
            <a:ext cx="1218963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298607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5" y="0"/>
            <a:ext cx="1218963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086296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5" y="0"/>
            <a:ext cx="1218963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36694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와이드스크린</PresentationFormat>
  <Paragraphs>0</Paragraphs>
  <Slides>15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15</vt:i4>
      </vt:variant>
    </vt:vector>
  </HeadingPairs>
  <TitlesOfParts>
    <vt:vector size="18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Windows 사용자</dc:creator>
  <cp:lastModifiedBy>Windows 사용자</cp:lastModifiedBy>
  <cp:revision>1</cp:revision>
  <dcterms:created xsi:type="dcterms:W3CDTF">2023-01-20T00:02:36Z</dcterms:created>
  <dcterms:modified xsi:type="dcterms:W3CDTF">2023-01-20T00:03:06Z</dcterms:modified>
</cp:coreProperties>
</file>